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5218D5-C6A1-46E7-95C7-2CFA9E0D8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238" y="0"/>
            <a:ext cx="48655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90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34</cp:revision>
  <dcterms:created xsi:type="dcterms:W3CDTF">2020-04-14T07:11:12Z</dcterms:created>
  <dcterms:modified xsi:type="dcterms:W3CDTF">2020-05-09T08:06:13Z</dcterms:modified>
</cp:coreProperties>
</file>